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6"/>
  </p:notesMasterIdLst>
  <p:sldIdLst>
    <p:sldId id="256" r:id="rId2"/>
    <p:sldId id="346" r:id="rId3"/>
    <p:sldId id="347" r:id="rId4"/>
    <p:sldId id="348" r:id="rId5"/>
    <p:sldId id="350" r:id="rId6"/>
    <p:sldId id="349" r:id="rId7"/>
    <p:sldId id="352" r:id="rId8"/>
    <p:sldId id="351" r:id="rId9"/>
    <p:sldId id="290" r:id="rId10"/>
    <p:sldId id="291" r:id="rId11"/>
    <p:sldId id="292" r:id="rId12"/>
    <p:sldId id="288" r:id="rId13"/>
    <p:sldId id="293" r:id="rId14"/>
    <p:sldId id="289" r:id="rId15"/>
    <p:sldId id="294" r:id="rId16"/>
    <p:sldId id="295" r:id="rId17"/>
    <p:sldId id="308" r:id="rId18"/>
    <p:sldId id="354" r:id="rId19"/>
    <p:sldId id="394" r:id="rId20"/>
    <p:sldId id="355" r:id="rId21"/>
    <p:sldId id="301" r:id="rId22"/>
    <p:sldId id="302" r:id="rId23"/>
    <p:sldId id="309" r:id="rId24"/>
    <p:sldId id="356" r:id="rId25"/>
    <p:sldId id="357" r:id="rId26"/>
    <p:sldId id="358" r:id="rId27"/>
    <p:sldId id="261" r:id="rId28"/>
    <p:sldId id="262" r:id="rId29"/>
    <p:sldId id="263" r:id="rId30"/>
    <p:sldId id="264" r:id="rId31"/>
    <p:sldId id="311" r:id="rId32"/>
    <p:sldId id="265" r:id="rId33"/>
    <p:sldId id="310" r:id="rId34"/>
    <p:sldId id="326" r:id="rId35"/>
    <p:sldId id="359" r:id="rId36"/>
    <p:sldId id="365" r:id="rId37"/>
    <p:sldId id="360" r:id="rId38"/>
    <p:sldId id="363" r:id="rId39"/>
    <p:sldId id="364" r:id="rId40"/>
    <p:sldId id="324" r:id="rId41"/>
    <p:sldId id="271" r:id="rId42"/>
    <p:sldId id="366" r:id="rId43"/>
    <p:sldId id="367" r:id="rId44"/>
    <p:sldId id="312" r:id="rId45"/>
    <p:sldId id="325" r:id="rId46"/>
    <p:sldId id="369" r:id="rId47"/>
    <p:sldId id="368" r:id="rId48"/>
    <p:sldId id="362" r:id="rId49"/>
    <p:sldId id="370" r:id="rId50"/>
    <p:sldId id="371" r:id="rId51"/>
    <p:sldId id="272" r:id="rId52"/>
    <p:sldId id="274" r:id="rId53"/>
    <p:sldId id="275" r:id="rId54"/>
    <p:sldId id="327" r:id="rId55"/>
    <p:sldId id="314" r:id="rId56"/>
    <p:sldId id="277" r:id="rId57"/>
    <p:sldId id="281" r:id="rId58"/>
    <p:sldId id="282" r:id="rId59"/>
    <p:sldId id="284" r:id="rId60"/>
    <p:sldId id="285" r:id="rId61"/>
    <p:sldId id="286" r:id="rId62"/>
    <p:sldId id="316" r:id="rId63"/>
    <p:sldId id="287" r:id="rId64"/>
    <p:sldId id="374" r:id="rId65"/>
    <p:sldId id="373" r:id="rId66"/>
    <p:sldId id="375" r:id="rId67"/>
    <p:sldId id="376" r:id="rId68"/>
    <p:sldId id="377" r:id="rId69"/>
    <p:sldId id="378" r:id="rId70"/>
    <p:sldId id="379" r:id="rId71"/>
    <p:sldId id="380" r:id="rId72"/>
    <p:sldId id="381" r:id="rId73"/>
    <p:sldId id="382" r:id="rId74"/>
    <p:sldId id="383" r:id="rId75"/>
    <p:sldId id="384" r:id="rId76"/>
    <p:sldId id="385" r:id="rId77"/>
    <p:sldId id="386" r:id="rId78"/>
    <p:sldId id="387" r:id="rId79"/>
    <p:sldId id="388" r:id="rId80"/>
    <p:sldId id="389" r:id="rId81"/>
    <p:sldId id="390" r:id="rId82"/>
    <p:sldId id="391" r:id="rId83"/>
    <p:sldId id="392" r:id="rId84"/>
    <p:sldId id="393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8" d="100"/>
          <a:sy n="68" d="100"/>
        </p:scale>
        <p:origin x="1264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C0BCF-CCE7-41D5-953D-D68015AFC895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E2768-D254-4DC0-AB98-14AA01DCD9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C31AE92-E86B-4846-A1BA-65AC46119666}" type="datetimeFigureOut">
              <a:rPr lang="en-US" smtClean="0"/>
              <a:pPr/>
              <a:t>10/5/2016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1FA8B70-093F-4856-AC0C-F852D807163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losdos.dyndns.org:8080/public/ham/races-box/construction/DSCN2176_sm.jpg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" Target="slide6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ARES task book, emergency preparedness, and go-kits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Clint Miller</a:t>
            </a:r>
          </a:p>
          <a:p>
            <a:r>
              <a:rPr lang="en-US" dirty="0">
                <a:solidFill>
                  <a:schemeClr val="tx1"/>
                </a:solidFill>
              </a:rPr>
              <a:t>Story County Emergency Coordinator</a:t>
            </a:r>
          </a:p>
          <a:p>
            <a:r>
              <a:rPr lang="en-US" dirty="0">
                <a:solidFill>
                  <a:schemeClr val="tx1"/>
                </a:solidFill>
              </a:rPr>
              <a:t>Amateur Radio Emergency Service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U.S. Homeland Security </a:t>
            </a:r>
            <a:br>
              <a:rPr lang="en-US" b="1" dirty="0"/>
            </a:br>
            <a:r>
              <a:rPr lang="en-US" b="1" dirty="0"/>
              <a:t>3 Key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an emergency supply kit</a:t>
            </a:r>
          </a:p>
          <a:p>
            <a:r>
              <a:rPr lang="en-US" dirty="0"/>
              <a:t>Make a family emergency plan</a:t>
            </a:r>
          </a:p>
          <a:p>
            <a:r>
              <a:rPr lang="en-US" dirty="0"/>
              <a:t>Be informed about the different types of emergencies that could occur and the appropriate responses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Family Emergency Supply 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Americans should have some basic supplies on hand in order to survive for at least three days if an emergency occurs</a:t>
            </a:r>
          </a:p>
          <a:p>
            <a:r>
              <a:rPr lang="en-US" dirty="0"/>
              <a:t>Review the list and consider where you live and the unique needs of your family</a:t>
            </a:r>
          </a:p>
          <a:p>
            <a:r>
              <a:rPr lang="en-US" dirty="0"/>
              <a:t>Consider having at least two emergency supply kits</a:t>
            </a:r>
          </a:p>
          <a:p>
            <a:pPr lvl="1"/>
            <a:r>
              <a:rPr lang="en-US" dirty="0"/>
              <a:t>one full kit at home</a:t>
            </a:r>
          </a:p>
          <a:p>
            <a:pPr lvl="1"/>
            <a:r>
              <a:rPr lang="en-US" dirty="0"/>
              <a:t>smaller portable kits in your workplace, vehicle or other places you spend time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Recommended Items to Include in a Basic Emergency Supply Kit: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Water</a:t>
            </a:r>
          </a:p>
          <a:p>
            <a:pPr lvl="1"/>
            <a:r>
              <a:rPr lang="en-US" dirty="0"/>
              <a:t>one gallon of water per person per day for at least three days, for drinking and sanitation</a:t>
            </a:r>
          </a:p>
          <a:p>
            <a:r>
              <a:rPr lang="en-US" dirty="0"/>
              <a:t>Food</a:t>
            </a:r>
          </a:p>
          <a:p>
            <a:pPr lvl="1"/>
            <a:r>
              <a:rPr lang="en-US" dirty="0"/>
              <a:t>at least a three-day supply of non-perishable food</a:t>
            </a:r>
          </a:p>
          <a:p>
            <a:r>
              <a:rPr lang="en-US" dirty="0"/>
              <a:t>Battery-powered or hand crank radio and a NOAA Weather Radio with tone alert</a:t>
            </a:r>
          </a:p>
          <a:p>
            <a:pPr lvl="1"/>
            <a:r>
              <a:rPr lang="en-US" dirty="0"/>
              <a:t>extra batteries for both</a:t>
            </a:r>
          </a:p>
          <a:p>
            <a:r>
              <a:rPr lang="en-US" dirty="0"/>
              <a:t>Flashlight and extra batteries</a:t>
            </a:r>
          </a:p>
          <a:p>
            <a:r>
              <a:rPr lang="en-US" dirty="0"/>
              <a:t>First aid kit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/>
              <a:t>Recommended Items to Include in a Basic Emergency Supply Kit: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Whistle to signal for help</a:t>
            </a:r>
          </a:p>
          <a:p>
            <a:r>
              <a:rPr lang="en-US" dirty="0"/>
              <a:t>Dust mask, to help filter contaminated air </a:t>
            </a:r>
          </a:p>
          <a:p>
            <a:r>
              <a:rPr lang="en-US" dirty="0"/>
              <a:t>Plastic sheeting and duct tape to shelter-in-place</a:t>
            </a:r>
          </a:p>
          <a:p>
            <a:r>
              <a:rPr lang="en-US" dirty="0"/>
              <a:t>Moist towelettes, garbage bags and plastic ties for personal sanitation</a:t>
            </a:r>
          </a:p>
          <a:p>
            <a:r>
              <a:rPr lang="en-US" dirty="0"/>
              <a:t>Wrench or pliers to turn off utilities</a:t>
            </a:r>
          </a:p>
          <a:p>
            <a:r>
              <a:rPr lang="en-US" dirty="0"/>
              <a:t>Can opener for food (if kit contains canned food)</a:t>
            </a:r>
          </a:p>
          <a:p>
            <a:r>
              <a:rPr lang="en-US" dirty="0"/>
              <a:t>Local maps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Additional Items to Consider Adding to an Emergency Supply Kit: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Prescription medications and glasses</a:t>
            </a:r>
          </a:p>
          <a:p>
            <a:r>
              <a:rPr lang="en-US" dirty="0"/>
              <a:t>Infant formula and diapers</a:t>
            </a:r>
          </a:p>
          <a:p>
            <a:r>
              <a:rPr lang="en-US" dirty="0"/>
              <a:t>Pet food and extra water for your pet</a:t>
            </a:r>
          </a:p>
          <a:p>
            <a:r>
              <a:rPr lang="en-US" dirty="0"/>
              <a:t>Important family documents</a:t>
            </a:r>
          </a:p>
          <a:p>
            <a:pPr lvl="1"/>
            <a:r>
              <a:rPr lang="en-US" dirty="0"/>
              <a:t>copies of insurance policies, driver’s license, Social Security card, wills, deeds and bank records in a waterproof, portable container</a:t>
            </a:r>
          </a:p>
          <a:p>
            <a:r>
              <a:rPr lang="en-US" dirty="0"/>
              <a:t>Cash or traveler’s checks and change</a:t>
            </a:r>
          </a:p>
          <a:p>
            <a:r>
              <a:rPr lang="en-US" dirty="0"/>
              <a:t>Printed emergency reference material</a:t>
            </a:r>
          </a:p>
          <a:p>
            <a:pPr lvl="1"/>
            <a:r>
              <a:rPr lang="en-US" dirty="0"/>
              <a:t>first aid book or information from www.ready.gov</a:t>
            </a:r>
          </a:p>
          <a:p>
            <a:r>
              <a:rPr lang="en-US" dirty="0"/>
              <a:t>Sleeping bag or warm blanket for each person</a:t>
            </a:r>
          </a:p>
          <a:p>
            <a:pPr lvl="1"/>
            <a:r>
              <a:rPr lang="en-US" dirty="0"/>
              <a:t>may not be enough during an Iowa blizzard!</a:t>
            </a:r>
          </a:p>
          <a:p>
            <a:r>
              <a:rPr lang="en-US" dirty="0"/>
              <a:t>Complete change of clothing including a long sleeved shirt, long pants and sturdy shoes (consider cold weather gear)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Additional Items to Consider Adding to an Emergency Supply Kit: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Household chlorine bleach and medicine dropper</a:t>
            </a:r>
          </a:p>
          <a:p>
            <a:pPr lvl="1"/>
            <a:r>
              <a:rPr lang="en-US" dirty="0"/>
              <a:t>When diluted nine parts water to one part bleach, bleach can be used as a disinfectant</a:t>
            </a:r>
          </a:p>
          <a:p>
            <a:pPr lvl="1"/>
            <a:r>
              <a:rPr lang="en-US" dirty="0"/>
              <a:t>In an emergency, you can use it to treat water by using 16 drops of regular household liquid bleach per gallon of water</a:t>
            </a:r>
          </a:p>
          <a:p>
            <a:pPr lvl="1"/>
            <a:r>
              <a:rPr lang="en-US" dirty="0"/>
              <a:t>Do not use scented, color safe or bleaches with added cleaners</a:t>
            </a:r>
          </a:p>
          <a:p>
            <a:r>
              <a:rPr lang="en-US" dirty="0"/>
              <a:t>Fire Extinguisher</a:t>
            </a:r>
          </a:p>
          <a:p>
            <a:r>
              <a:rPr lang="en-US" dirty="0"/>
              <a:t>Matches in a waterproof container</a:t>
            </a:r>
          </a:p>
          <a:p>
            <a:r>
              <a:rPr lang="en-US" dirty="0"/>
              <a:t>Feminine supplies and personal hygiene items</a:t>
            </a:r>
          </a:p>
          <a:p>
            <a:r>
              <a:rPr lang="en-US" dirty="0"/>
              <a:t>Mess kits, paper cups, plates and plastic utensils, paper towels</a:t>
            </a:r>
          </a:p>
          <a:p>
            <a:r>
              <a:rPr lang="en-US" dirty="0"/>
              <a:t>Paper and pencil</a:t>
            </a:r>
          </a:p>
          <a:p>
            <a:r>
              <a:rPr lang="en-US" dirty="0"/>
              <a:t>Books, games, puzzles or other activities for children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Even More Items to Consider Adding to an Emergency Supply Kit: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Cell phone charger</a:t>
            </a:r>
          </a:p>
          <a:p>
            <a:r>
              <a:rPr lang="en-US" dirty="0"/>
              <a:t>Cord, rope, twine</a:t>
            </a:r>
          </a:p>
          <a:p>
            <a:r>
              <a:rPr lang="en-US" dirty="0"/>
              <a:t>Cooking utensils </a:t>
            </a:r>
          </a:p>
          <a:p>
            <a:r>
              <a:rPr lang="en-US" dirty="0"/>
              <a:t>Emergency stove, fuel, and cooking pot</a:t>
            </a:r>
          </a:p>
          <a:p>
            <a:r>
              <a:rPr lang="en-US" dirty="0"/>
              <a:t>Insect repellent </a:t>
            </a:r>
          </a:p>
          <a:p>
            <a:r>
              <a:rPr lang="en-US" dirty="0"/>
              <a:t>Lantern</a:t>
            </a:r>
          </a:p>
          <a:p>
            <a:r>
              <a:rPr lang="en-US" dirty="0"/>
              <a:t>Playing cards or other entertainment</a:t>
            </a:r>
          </a:p>
          <a:p>
            <a:r>
              <a:rPr lang="en-US" dirty="0"/>
              <a:t>Pry bar </a:t>
            </a:r>
          </a:p>
          <a:p>
            <a:r>
              <a:rPr lang="en-US" dirty="0"/>
              <a:t>Sewing kit</a:t>
            </a:r>
          </a:p>
          <a:p>
            <a:r>
              <a:rPr lang="en-US" dirty="0"/>
              <a:t>Tent </a:t>
            </a:r>
          </a:p>
          <a:p>
            <a:r>
              <a:rPr lang="en-US" dirty="0"/>
              <a:t>Water filters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Grab and Go 72 Hour Kit</a:t>
            </a:r>
            <a:r>
              <a:rPr lang="en-US" dirty="0"/>
              <a:t>       (Bug Out Bag)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Assemble items in a sturdy container that is easy to transport</a:t>
            </a:r>
          </a:p>
          <a:p>
            <a:pPr lvl="1"/>
            <a:r>
              <a:rPr lang="en-US" dirty="0"/>
              <a:t>Backpack or duffel bag</a:t>
            </a:r>
          </a:p>
          <a:p>
            <a:pPr lvl="1"/>
            <a:r>
              <a:rPr lang="en-US" dirty="0"/>
              <a:t>New trash can</a:t>
            </a:r>
          </a:p>
          <a:p>
            <a:pPr lvl="1"/>
            <a:r>
              <a:rPr lang="en-US" dirty="0"/>
              <a:t>Plastic storage box with wheels</a:t>
            </a:r>
          </a:p>
          <a:p>
            <a:r>
              <a:rPr lang="en-US" dirty="0"/>
              <a:t>Store the kit near the door most likely used to evacuate</a:t>
            </a:r>
          </a:p>
          <a:p>
            <a:r>
              <a:rPr lang="en-US" dirty="0"/>
              <a:t>Rotate food and other items with expiration dates</a:t>
            </a:r>
          </a:p>
          <a:p>
            <a:r>
              <a:rPr lang="en-US" dirty="0"/>
              <a:t>Consider keeping additional two week supply of food and water for sheltering in place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Grab and Go 72 Hour Kit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60"/>
          <a:stretch/>
        </p:blipFill>
        <p:spPr>
          <a:xfrm>
            <a:off x="0" y="1379706"/>
            <a:ext cx="9144000" cy="50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4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Grab and Go 72 Hour Kit</a:t>
            </a:r>
          </a:p>
        </p:txBody>
      </p:sp>
      <p:pic>
        <p:nvPicPr>
          <p:cNvPr id="6" name="Picture 5" descr="24hou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" y="1371600"/>
            <a:ext cx="7108508" cy="5181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48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-33130"/>
            <a:ext cx="5486400" cy="7100048"/>
          </a:xfrm>
        </p:spPr>
      </p:pic>
    </p:spTree>
    <p:extLst>
      <p:ext uri="{BB962C8B-B14F-4D97-AF65-F5344CB8AC3E}">
        <p14:creationId xmlns:p14="http://schemas.microsoft.com/office/powerpoint/2010/main" val="2418269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Grab and Go 72 Hour Kit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8889" r="8222" b="2222"/>
          <a:stretch/>
        </p:blipFill>
        <p:spPr>
          <a:xfrm>
            <a:off x="5204934" y="1315622"/>
            <a:ext cx="3759992" cy="3713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39" y="1315622"/>
            <a:ext cx="3381375" cy="3381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" t="23088" r="-3942" b="23800"/>
          <a:stretch/>
        </p:blipFill>
        <p:spPr>
          <a:xfrm>
            <a:off x="1676400" y="4696997"/>
            <a:ext cx="422707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5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Family Disaster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Neighborhood, Out-of-Neighborhood, and Out-of-Town Meeting Places</a:t>
            </a:r>
          </a:p>
          <a:p>
            <a:r>
              <a:rPr lang="en-US" dirty="0"/>
              <a:t>Info about each Family Member</a:t>
            </a:r>
          </a:p>
          <a:p>
            <a:pPr lvl="1"/>
            <a:r>
              <a:rPr lang="en-US" dirty="0"/>
              <a:t>DOB, SSN, Phone Numbers, Medical Info</a:t>
            </a:r>
          </a:p>
          <a:p>
            <a:r>
              <a:rPr lang="en-US" dirty="0"/>
              <a:t>Important Family Locations</a:t>
            </a:r>
          </a:p>
          <a:p>
            <a:r>
              <a:rPr lang="en-US" dirty="0"/>
              <a:t>Insurance Policy Info and Phone Numbers </a:t>
            </a:r>
          </a:p>
          <a:p>
            <a:r>
              <a:rPr lang="en-US" dirty="0"/>
              <a:t>Wallet Card for each Family Member</a:t>
            </a:r>
          </a:p>
          <a:p>
            <a:pPr lvl="1"/>
            <a:r>
              <a:rPr lang="en-US" dirty="0"/>
              <a:t>Know who to call and where to meet in case of an emergency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22463" y="0"/>
          <a:ext cx="52990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3" imgW="5830114" imgH="7542857" progId="AcroExch.Document.7">
                  <p:embed/>
                </p:oleObj>
              </mc:Choice>
              <mc:Fallback>
                <p:oleObj name="Acrobat Document" r:id="rId3" imgW="5830114" imgH="7542857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2463" y="0"/>
                        <a:ext cx="5299075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Be Informed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storycountyiowa.gov/ema</a:t>
            </a:r>
          </a:p>
          <a:p>
            <a:r>
              <a:rPr lang="en-US" dirty="0"/>
              <a:t>fema.gov</a:t>
            </a:r>
          </a:p>
          <a:p>
            <a:r>
              <a:rPr lang="en-US" dirty="0"/>
              <a:t>ready.gov</a:t>
            </a:r>
          </a:p>
          <a:p>
            <a:r>
              <a:rPr lang="en-US" dirty="0"/>
              <a:t>iowahomelandsecurity.org</a:t>
            </a:r>
          </a:p>
          <a:p>
            <a:r>
              <a:rPr lang="en-US" dirty="0"/>
              <a:t>beready.iowa.gov</a:t>
            </a:r>
          </a:p>
          <a:p>
            <a:r>
              <a:rPr lang="en-US" dirty="0"/>
              <a:t>redcross.org</a:t>
            </a:r>
          </a:p>
          <a:p>
            <a:r>
              <a:rPr lang="en-US" dirty="0"/>
              <a:t>preparednessnow.org</a:t>
            </a:r>
          </a:p>
          <a:p>
            <a:r>
              <a:rPr lang="en-US" dirty="0"/>
              <a:t>willowhavenoutdoor.com</a:t>
            </a:r>
          </a:p>
          <a:p>
            <a:r>
              <a:rPr lang="en-US" dirty="0"/>
              <a:t>zombiehunters.org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STORY COUNTY HAZARD MITIGATION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3032" r="10000" b="26099"/>
          <a:stretch/>
        </p:blipFill>
        <p:spPr>
          <a:xfrm>
            <a:off x="1066800" y="1752600"/>
            <a:ext cx="7086600" cy="4685108"/>
          </a:xfrm>
        </p:spPr>
      </p:pic>
    </p:spTree>
    <p:extLst>
      <p:ext uri="{BB962C8B-B14F-4D97-AF65-F5344CB8AC3E}">
        <p14:creationId xmlns:p14="http://schemas.microsoft.com/office/powerpoint/2010/main" val="215147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t="11329" r="6231" b="12610"/>
          <a:stretch/>
        </p:blipFill>
        <p:spPr>
          <a:xfrm>
            <a:off x="364788" y="609600"/>
            <a:ext cx="8398212" cy="5638800"/>
          </a:xfrm>
        </p:spPr>
      </p:pic>
    </p:spTree>
    <p:extLst>
      <p:ext uri="{BB962C8B-B14F-4D97-AF65-F5344CB8AC3E}">
        <p14:creationId xmlns:p14="http://schemas.microsoft.com/office/powerpoint/2010/main" val="3901621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" t="35604" r="8113" b="10992"/>
          <a:stretch/>
        </p:blipFill>
        <p:spPr>
          <a:xfrm>
            <a:off x="685800" y="304800"/>
            <a:ext cx="7772400" cy="6412230"/>
          </a:xfrm>
        </p:spPr>
      </p:pic>
    </p:spTree>
    <p:extLst>
      <p:ext uri="{BB962C8B-B14F-4D97-AF65-F5344CB8AC3E}">
        <p14:creationId xmlns:p14="http://schemas.microsoft.com/office/powerpoint/2010/main" val="101381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That Your Family is Prepared…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Emcomm volunteers also need to consider the potential hazards when planning their equipment and supplies</a:t>
            </a:r>
          </a:p>
          <a:p>
            <a:r>
              <a:rPr lang="en-US" dirty="0"/>
              <a:t>AC power, or just the batteries you bring?</a:t>
            </a:r>
          </a:p>
          <a:p>
            <a:r>
              <a:rPr lang="en-US" dirty="0"/>
              <a:t>Safe drinking water, or only what’s in your water bottles?</a:t>
            </a:r>
          </a:p>
          <a:p>
            <a:r>
              <a:rPr lang="en-US" dirty="0"/>
              <a:t>Outdoor location, or deep inside a structure?</a:t>
            </a:r>
          </a:p>
          <a:p>
            <a:r>
              <a:rPr lang="en-US" dirty="0"/>
              <a:t>Repeaters, or simplex only?</a:t>
            </a:r>
          </a:p>
          <a:p>
            <a:r>
              <a:rPr lang="en-US" dirty="0"/>
              <a:t>Conditions are not always know in advance, particularly during the early stages of an emergency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4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Being prepared for an emergency communication deployment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48840"/>
            <a:ext cx="8229600" cy="4404360"/>
          </a:xfrm>
        </p:spPr>
        <p:txBody>
          <a:bodyPr>
            <a:normAutofit/>
          </a:bodyPr>
          <a:lstStyle/>
          <a:p>
            <a:r>
              <a:rPr lang="en-US" dirty="0"/>
              <a:t>Involves a wide range of considerations</a:t>
            </a:r>
          </a:p>
          <a:p>
            <a:pPr lvl="1"/>
            <a:r>
              <a:rPr lang="en-US" dirty="0"/>
              <a:t>Radio equipment</a:t>
            </a:r>
          </a:p>
          <a:p>
            <a:pPr lvl="1"/>
            <a:r>
              <a:rPr lang="en-US" dirty="0"/>
              <a:t>Power sources</a:t>
            </a:r>
          </a:p>
          <a:p>
            <a:pPr lvl="1"/>
            <a:r>
              <a:rPr lang="en-US" dirty="0"/>
              <a:t>Clothing and personal gear</a:t>
            </a:r>
          </a:p>
          <a:p>
            <a:pPr lvl="1"/>
            <a:r>
              <a:rPr lang="en-US" dirty="0"/>
              <a:t>Food and water</a:t>
            </a:r>
          </a:p>
          <a:p>
            <a:pPr lvl="1"/>
            <a:r>
              <a:rPr lang="en-US" dirty="0"/>
              <a:t>Specialized training</a:t>
            </a:r>
          </a:p>
          <a:p>
            <a:pPr lvl="1"/>
            <a:r>
              <a:rPr lang="en-US" dirty="0"/>
              <a:t>Served agency needs</a:t>
            </a:r>
          </a:p>
          <a:p>
            <a:r>
              <a:rPr lang="en-US" dirty="0"/>
              <a:t>There is no one size fits all checklist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 Kits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known as a "jump kit"</a:t>
            </a:r>
          </a:p>
          <a:p>
            <a:r>
              <a:rPr lang="en-US" dirty="0"/>
              <a:t>Last thing you should need to do when a call for assistance comes is think of and locate all the items you might need</a:t>
            </a:r>
          </a:p>
          <a:p>
            <a:r>
              <a:rPr lang="en-US" dirty="0"/>
              <a:t>Any experienced emergency responder knows how important it is to keep a kit of the items they need ready to go at a moment's notice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410200" cy="7001437"/>
          </a:xfrm>
        </p:spPr>
      </p:pic>
    </p:spTree>
    <p:extLst>
      <p:ext uri="{BB962C8B-B14F-4D97-AF65-F5344CB8AC3E}">
        <p14:creationId xmlns:p14="http://schemas.microsoft.com/office/powerpoint/2010/main" val="2234893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Without a Go 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will almost certainly leave something important at home</a:t>
            </a:r>
          </a:p>
          <a:p>
            <a:r>
              <a:rPr lang="en-US" dirty="0"/>
              <a:t>Bring items that will not do the job</a:t>
            </a:r>
          </a:p>
          <a:p>
            <a:r>
              <a:rPr lang="en-US" dirty="0"/>
              <a:t>Gathering and packing your equipment at the last moment also wastes precious time</a:t>
            </a:r>
          </a:p>
          <a:p>
            <a:r>
              <a:rPr lang="en-US" dirty="0"/>
              <a:t>Think through each probable deployment ahead of time, and the range of situations you might encounter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Iowa ARES </a:t>
            </a:r>
            <a:br>
              <a:rPr lang="en-US" b="1" dirty="0"/>
            </a:br>
            <a:r>
              <a:rPr lang="en-US" b="1" dirty="0"/>
              <a:t>Emergency Communications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328160"/>
          </a:xfrm>
        </p:spPr>
        <p:txBody>
          <a:bodyPr/>
          <a:lstStyle/>
          <a:p>
            <a:pPr lvl="1">
              <a:buNone/>
            </a:pPr>
            <a:r>
              <a:rPr lang="en-US" i="1" dirty="0"/>
              <a:t>“Each member should assemble a 24-hour go kit to allow them to rapidly respond to local emergencies. Each is also encouraged to develop a 72-hour go kit to allow response to longer-term emergencies. Members of ARES Mutual Assistance Teams must maintain such a 72-hour go kit. Suggested contents of such kits are described in the AECCC Level I course.”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Questions to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Which networks will you need to join, and which equipment will you need to do so?</a:t>
            </a:r>
          </a:p>
          <a:p>
            <a:pPr lvl="0"/>
            <a:r>
              <a:rPr lang="en-US" dirty="0"/>
              <a:t>Will you need to be able to relocate quickly, or can you bring a ton of gear?</a:t>
            </a:r>
          </a:p>
          <a:p>
            <a:pPr lvl="0"/>
            <a:r>
              <a:rPr lang="en-US" dirty="0"/>
              <a:t>Will you be on foot, or near your vehicle?</a:t>
            </a:r>
          </a:p>
          <a:p>
            <a:pPr lvl="0"/>
            <a:r>
              <a:rPr lang="en-US" dirty="0"/>
              <a:t>Is your assignment at a fixed location or will you be mobile?</a:t>
            </a:r>
          </a:p>
          <a:p>
            <a:pPr lvl="0"/>
            <a:r>
              <a:rPr lang="en-US" dirty="0"/>
              <a:t>How long might you be deployed - less than 48 hours, up to 72 hours, or even a week or more?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Questions to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Will you be in a building with reliable power and working toilets, or in a tent away from civilization? </a:t>
            </a:r>
          </a:p>
          <a:p>
            <a:pPr lvl="0"/>
            <a:r>
              <a:rPr lang="en-US" dirty="0"/>
              <a:t>What sort of weather or other conditions might be encountered? </a:t>
            </a:r>
          </a:p>
          <a:p>
            <a:pPr lvl="0"/>
            <a:r>
              <a:rPr lang="en-US" dirty="0"/>
              <a:t>Where will food and water come from? Are sanitary facilities available? </a:t>
            </a:r>
          </a:p>
          <a:p>
            <a:pPr lvl="0"/>
            <a:r>
              <a:rPr lang="en-US" dirty="0"/>
              <a:t>Will there be a place to sleep? </a:t>
            </a:r>
          </a:p>
          <a:p>
            <a:pPr lvl="0"/>
            <a:r>
              <a:rPr lang="en-US" dirty="0"/>
              <a:t>Do you need to plan for a wide variety of possible scenarios, or only a few? </a:t>
            </a:r>
          </a:p>
          <a:p>
            <a:r>
              <a:rPr lang="en-US" dirty="0"/>
              <a:t>Can some items do “double duty” to save space and weight?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“But I’ll never use 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Don’t get fixated on one particular situation you think you will respond to</a:t>
            </a:r>
          </a:p>
          <a:p>
            <a:r>
              <a:rPr lang="en-US" dirty="0"/>
              <a:t>Different types of disasters can put you in entirely different situations, in different locations with different infrastructure availability in different weather conditions</a:t>
            </a:r>
          </a:p>
          <a:p>
            <a:pPr lvl="1"/>
            <a:r>
              <a:rPr lang="en-US" dirty="0"/>
              <a:t>Extreme heat vs. extreme cold</a:t>
            </a:r>
          </a:p>
          <a:p>
            <a:pPr lvl="1"/>
            <a:r>
              <a:rPr lang="en-US" dirty="0"/>
              <a:t>Dry weather vs. wet weather vs. ice and snow</a:t>
            </a:r>
          </a:p>
          <a:p>
            <a:pPr lvl="1"/>
            <a:r>
              <a:rPr lang="en-US" dirty="0"/>
              <a:t>Available AC power vs. power outage for a week</a:t>
            </a:r>
          </a:p>
          <a:p>
            <a:pPr lvl="1"/>
            <a:r>
              <a:rPr lang="en-US" dirty="0"/>
              <a:t>Full blown disaster vs. simple labor requests</a:t>
            </a:r>
          </a:p>
          <a:p>
            <a:r>
              <a:rPr lang="en-US" dirty="0"/>
              <a:t>The goal here is to plan to have a kit that will cover you for the widest possible range of situations.   </a:t>
            </a:r>
          </a:p>
          <a:p>
            <a:r>
              <a:rPr lang="en-US" dirty="0"/>
              <a:t>Be flexible!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Go Kit Preference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Everyone has their own favorite list of items to keep in a go kit</a:t>
            </a:r>
          </a:p>
          <a:p>
            <a:r>
              <a:rPr lang="en-US" dirty="0"/>
              <a:t>Some are detailed, others more general</a:t>
            </a:r>
          </a:p>
          <a:p>
            <a:r>
              <a:rPr lang="en-US" dirty="0"/>
              <a:t>Some responders have more than one kit for different types of deployments</a:t>
            </a:r>
          </a:p>
          <a:p>
            <a:r>
              <a:rPr lang="en-US" dirty="0"/>
              <a:t>You will need to develop your own, suited to your own needs</a:t>
            </a:r>
          </a:p>
          <a:p>
            <a:r>
              <a:rPr lang="en-US" dirty="0"/>
              <a:t>There is a general list on the following slides to help you get started</a:t>
            </a:r>
          </a:p>
          <a:p>
            <a:r>
              <a:rPr lang="en-US" dirty="0"/>
              <a:t>Depending on your situation, you may not need some of the items on this list, or you may need special items not listed</a:t>
            </a:r>
          </a:p>
        </p:txBody>
      </p:sp>
    </p:spTree>
    <p:extLst>
      <p:ext uri="{BB962C8B-B14F-4D97-AF65-F5344CB8AC3E}">
        <p14:creationId xmlns:p14="http://schemas.microsoft.com/office/powerpoint/2010/main" val="3897149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 Kit Idea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Something to put it in -- one or more backpacks, suitcases, plastic storage tubs, etc </a:t>
            </a:r>
          </a:p>
          <a:p>
            <a:r>
              <a:rPr lang="en-US" dirty="0"/>
              <a:t>Package individual items in zip lock bags or plastic kitchen containers</a:t>
            </a:r>
          </a:p>
          <a:p>
            <a:r>
              <a:rPr lang="en-US" dirty="0"/>
              <a:t>Label all items in case you loan or forget something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92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Divide up your Go 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Create a personal go kit for your own needs</a:t>
            </a:r>
          </a:p>
          <a:p>
            <a:pPr lvl="1"/>
            <a:r>
              <a:rPr lang="en-US" dirty="0"/>
              <a:t>Could be a component of your Grab and Go 72 Hour Emergency Supply Kit</a:t>
            </a:r>
          </a:p>
          <a:p>
            <a:r>
              <a:rPr lang="en-US" dirty="0"/>
              <a:t>Create one of more radio go kits for your communication needs</a:t>
            </a:r>
          </a:p>
          <a:p>
            <a:pPr lvl="1"/>
            <a:r>
              <a:rPr lang="en-US" dirty="0"/>
              <a:t>HT Kit for “shadow” assignments</a:t>
            </a:r>
          </a:p>
          <a:p>
            <a:pPr lvl="1"/>
            <a:r>
              <a:rPr lang="en-US" dirty="0"/>
              <a:t>VHF/UHF Go Kit for fixed location assignments or net control</a:t>
            </a:r>
          </a:p>
          <a:p>
            <a:pPr lvl="1"/>
            <a:r>
              <a:rPr lang="en-US" dirty="0"/>
              <a:t>HF Kit for wide area communications (Field Day)</a:t>
            </a:r>
          </a:p>
          <a:p>
            <a:r>
              <a:rPr lang="en-US" dirty="0"/>
              <a:t>Pair your personal kit with the radio kit that fits your assignment and you’re fully prepared!</a:t>
            </a:r>
          </a:p>
        </p:txBody>
      </p:sp>
    </p:spTree>
    <p:extLst>
      <p:ext uri="{BB962C8B-B14F-4D97-AF65-F5344CB8AC3E}">
        <p14:creationId xmlns:p14="http://schemas.microsoft.com/office/powerpoint/2010/main" val="3636444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Personal Go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0540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Clothing for the season, weather, and length of deployment</a:t>
            </a:r>
          </a:p>
          <a:p>
            <a:pPr lvl="0"/>
            <a:r>
              <a:rPr lang="en-US" dirty="0"/>
              <a:t>Toilet kit: soap, razor, deodorant, comb, toothbrush, toothpaste, toilet paper</a:t>
            </a:r>
          </a:p>
          <a:p>
            <a:pPr lvl="0"/>
            <a:r>
              <a:rPr lang="en-US" dirty="0"/>
              <a:t>Foul weather or protective gear, warm coats, hats, rain gear</a:t>
            </a:r>
          </a:p>
          <a:p>
            <a:pPr lvl="0"/>
            <a:r>
              <a:rPr lang="en-US" dirty="0"/>
              <a:t>Sleeping bag, closed-cell foam pad or air mattress, pillow, ear plugs, sleeping mask</a:t>
            </a:r>
          </a:p>
          <a:p>
            <a:pPr lvl="0"/>
            <a:r>
              <a:rPr lang="en-US" dirty="0"/>
              <a:t>High energy snacks</a:t>
            </a:r>
          </a:p>
          <a:p>
            <a:pPr lvl="0"/>
            <a:r>
              <a:rPr lang="en-US" dirty="0"/>
              <a:t>Easily prepared dried foods that will store for long periods</a:t>
            </a:r>
          </a:p>
          <a:p>
            <a:pPr lvl="0"/>
            <a:r>
              <a:rPr lang="en-US" dirty="0"/>
              <a:t>Eating and cooking equipment if needed</a:t>
            </a:r>
          </a:p>
        </p:txBody>
      </p:sp>
    </p:spTree>
    <p:extLst>
      <p:ext uri="{BB962C8B-B14F-4D97-AF65-F5344CB8AC3E}">
        <p14:creationId xmlns:p14="http://schemas.microsoft.com/office/powerpoint/2010/main" val="2901857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Personal Go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Water containers, filled before departure if needed</a:t>
            </a:r>
          </a:p>
          <a:p>
            <a:pPr lvl="0"/>
            <a:r>
              <a:rPr lang="en-US" dirty="0"/>
              <a:t>First aid kit, personal medications and prescriptions for up to one week</a:t>
            </a:r>
          </a:p>
          <a:p>
            <a:pPr lvl="0"/>
            <a:r>
              <a:rPr lang="en-US" dirty="0"/>
              <a:t>Money, including a large quantity of quarters or $1 bills for vending machines, laundry, or tolls</a:t>
            </a:r>
          </a:p>
          <a:p>
            <a:r>
              <a:rPr lang="en-US" dirty="0"/>
              <a:t>Telephone calling card</a:t>
            </a:r>
          </a:p>
          <a:p>
            <a:r>
              <a:rPr lang="en-US" dirty="0"/>
              <a:t>Personal cell phone, spare batteries and chargers</a:t>
            </a:r>
          </a:p>
        </p:txBody>
      </p:sp>
    </p:spTree>
    <p:extLst>
      <p:ext uri="{BB962C8B-B14F-4D97-AF65-F5344CB8AC3E}">
        <p14:creationId xmlns:p14="http://schemas.microsoft.com/office/powerpoint/2010/main" val="421381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3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29"/>
          <a:stretch/>
        </p:blipFill>
        <p:spPr>
          <a:xfrm>
            <a:off x="5181600" y="0"/>
            <a:ext cx="3962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60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Go Kit</a:t>
            </a:r>
          </a:p>
        </p:txBody>
      </p:sp>
      <p:pic>
        <p:nvPicPr>
          <p:cNvPr id="69634" name="Picture 2" descr="http://gallery.drfaulken.com/main.php?g2_view=core.DownloadItem&amp;g2_itemId=43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HT </a:t>
            </a:r>
            <a:r>
              <a:rPr lang="en-US" dirty="0"/>
              <a:t>Go Kit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Handheld VHF or VHF/UHF </a:t>
            </a:r>
          </a:p>
          <a:p>
            <a:pPr lvl="1"/>
            <a:r>
              <a:rPr lang="en-US" dirty="0"/>
              <a:t>Some people also like to bring a spare</a:t>
            </a:r>
          </a:p>
          <a:p>
            <a:pPr lvl="0"/>
            <a:r>
              <a:rPr lang="en-US" dirty="0"/>
              <a:t>VHF/UHF gain antennas and adapters</a:t>
            </a:r>
          </a:p>
          <a:p>
            <a:pPr lvl="1"/>
            <a:r>
              <a:rPr lang="en-US" dirty="0"/>
              <a:t>roll-up j-pole</a:t>
            </a:r>
          </a:p>
          <a:p>
            <a:pPr lvl="1"/>
            <a:r>
              <a:rPr lang="en-US" dirty="0"/>
              <a:t>mobile magnetic mount</a:t>
            </a:r>
          </a:p>
          <a:p>
            <a:pPr lvl="1"/>
            <a:r>
              <a:rPr lang="en-US" dirty="0"/>
              <a:t>mobile clamp mount with ground plane</a:t>
            </a:r>
          </a:p>
          <a:p>
            <a:pPr lvl="0"/>
            <a:r>
              <a:rPr lang="en-US" dirty="0"/>
              <a:t>Spare rechargeable batteries for handhelds</a:t>
            </a:r>
          </a:p>
          <a:p>
            <a:pPr lvl="0"/>
            <a:r>
              <a:rPr lang="en-US" dirty="0"/>
              <a:t>Alkaline battery pack for handhelds</a:t>
            </a:r>
          </a:p>
          <a:p>
            <a:pPr lvl="0"/>
            <a:r>
              <a:rPr lang="en-US" dirty="0"/>
              <a:t>Alkaline batteries</a:t>
            </a:r>
          </a:p>
          <a:p>
            <a:pPr lvl="0"/>
            <a:r>
              <a:rPr lang="en-US" dirty="0"/>
              <a:t>Speaker mic and earphone or headset for handhelds</a:t>
            </a:r>
          </a:p>
          <a:p>
            <a:pPr lvl="0"/>
            <a:r>
              <a:rPr lang="en-US" dirty="0"/>
              <a:t>Battery chargers, AC and DC for handhelds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HT </a:t>
            </a:r>
            <a:r>
              <a:rPr lang="en-US" dirty="0"/>
              <a:t>Go Kit</a:t>
            </a:r>
          </a:p>
        </p:txBody>
      </p:sp>
      <p:pic>
        <p:nvPicPr>
          <p:cNvPr id="4" name="Picture 2" descr="http://home.comcast.net/~buck0/ekit2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09800"/>
            <a:ext cx="4724400" cy="3534464"/>
          </a:xfrm>
          <a:prstGeom prst="rect">
            <a:avLst/>
          </a:prstGeom>
          <a:noFill/>
        </p:spPr>
      </p:pic>
      <p:pic>
        <p:nvPicPr>
          <p:cNvPr id="5" name="Picture 4" descr="http://home.comcast.net/~buck0/ekit1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752600"/>
            <a:ext cx="3505200" cy="4443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239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HT </a:t>
            </a:r>
            <a:r>
              <a:rPr lang="en-US" dirty="0"/>
              <a:t>Go Kit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t="3333" b="6000"/>
          <a:stretch>
            <a:fillRect/>
          </a:stretch>
        </p:blipFill>
        <p:spPr bwMode="auto">
          <a:xfrm>
            <a:off x="762000" y="1295400"/>
            <a:ext cx="762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5593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Mobile VHF/UHF Go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Mobile VHF or VHF/UHF radios</a:t>
            </a:r>
          </a:p>
          <a:p>
            <a:pPr lvl="0"/>
            <a:r>
              <a:rPr lang="en-US" dirty="0"/>
              <a:t>VHF/UHF gain antennas and adapters </a:t>
            </a:r>
          </a:p>
          <a:p>
            <a:pPr lvl="1"/>
            <a:r>
              <a:rPr lang="en-US" dirty="0"/>
              <a:t>roll-up j-pole</a:t>
            </a:r>
          </a:p>
          <a:p>
            <a:pPr lvl="1"/>
            <a:r>
              <a:rPr lang="en-US" dirty="0"/>
              <a:t>mobile magnetic mount</a:t>
            </a:r>
          </a:p>
          <a:p>
            <a:pPr lvl="1"/>
            <a:r>
              <a:rPr lang="en-US" dirty="0"/>
              <a:t>mobile clamp mount with ground plane</a:t>
            </a:r>
          </a:p>
          <a:p>
            <a:pPr lvl="0"/>
            <a:r>
              <a:rPr lang="en-US" dirty="0"/>
              <a:t>Coaxial feed lines, jumpers</a:t>
            </a:r>
          </a:p>
          <a:p>
            <a:pPr lvl="0"/>
            <a:r>
              <a:rPr lang="en-US" dirty="0"/>
              <a:t>AC power supply for radios and accessories</a:t>
            </a:r>
          </a:p>
          <a:p>
            <a:pPr lvl="0"/>
            <a:r>
              <a:rPr lang="en-US" dirty="0"/>
              <a:t>Large battery source for VHF/UHF mobile with charger</a:t>
            </a:r>
          </a:p>
          <a:p>
            <a:pPr lvl="0"/>
            <a:r>
              <a:rPr lang="en-US" dirty="0"/>
              <a:t>Power, data, audio, and RF cables and adapters</a:t>
            </a:r>
          </a:p>
          <a:p>
            <a:pPr lvl="0"/>
            <a:r>
              <a:rPr lang="en-US" dirty="0"/>
              <a:t>Small repair kit: hand tools, multi-meter, soldering iron, connectors, adapters, fuses, key parts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VHF/UHF Go Kit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080" y="1295400"/>
            <a:ext cx="6432041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VHF/UHF Go Kit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b="2426"/>
          <a:stretch>
            <a:fillRect/>
          </a:stretch>
        </p:blipFill>
        <p:spPr bwMode="auto">
          <a:xfrm>
            <a:off x="1884896" y="1295400"/>
            <a:ext cx="5201704" cy="540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8102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VHF/UHF Go Box</a:t>
            </a:r>
          </a:p>
        </p:txBody>
      </p:sp>
      <p:pic>
        <p:nvPicPr>
          <p:cNvPr id="4" name="Content Placeholder 3" descr="Radio Jump Kits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00200"/>
            <a:ext cx="6324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615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HF Go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 fontScale="92500"/>
          </a:bodyPr>
          <a:lstStyle/>
          <a:p>
            <a:r>
              <a:rPr lang="en-US" dirty="0"/>
              <a:t>HF radio and antenna tuner</a:t>
            </a:r>
          </a:p>
          <a:p>
            <a:r>
              <a:rPr lang="en-US" dirty="0"/>
              <a:t>Coaxial feed lines, jumpers</a:t>
            </a:r>
          </a:p>
          <a:p>
            <a:pPr lvl="0"/>
            <a:r>
              <a:rPr lang="en-US" dirty="0"/>
              <a:t>AC power supplies for HF radio and accessories</a:t>
            </a:r>
          </a:p>
          <a:p>
            <a:pPr lvl="0"/>
            <a:r>
              <a:rPr lang="en-US" dirty="0"/>
              <a:t>Large battery source for HF radio with charger</a:t>
            </a:r>
          </a:p>
          <a:p>
            <a:pPr lvl="0"/>
            <a:r>
              <a:rPr lang="en-US" dirty="0"/>
              <a:t>Multi-band wire HF antenna, heavy parachute cord or nylon mason's twine</a:t>
            </a:r>
          </a:p>
          <a:p>
            <a:r>
              <a:rPr lang="en-US" dirty="0"/>
              <a:t>Ground rod, pipe clamp, and wire</a:t>
            </a:r>
          </a:p>
          <a:p>
            <a:pPr lvl="0"/>
            <a:r>
              <a:rPr lang="en-US" dirty="0"/>
              <a:t>Power, data, audio, and RF cables and adapters</a:t>
            </a:r>
          </a:p>
          <a:p>
            <a:pPr lvl="0"/>
            <a:r>
              <a:rPr lang="en-US" dirty="0"/>
              <a:t>Small repair kit: hand tools, multi-meter, soldering iron, connectors, adapters, fuses, key parts</a:t>
            </a:r>
          </a:p>
        </p:txBody>
      </p:sp>
    </p:spTree>
    <p:extLst>
      <p:ext uri="{BB962C8B-B14F-4D97-AF65-F5344CB8AC3E}">
        <p14:creationId xmlns:p14="http://schemas.microsoft.com/office/powerpoint/2010/main" val="3553580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HF Antenna Kit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3750" b="5000"/>
          <a:stretch>
            <a:fillRect/>
          </a:stretch>
        </p:blipFill>
        <p:spPr bwMode="auto">
          <a:xfrm>
            <a:off x="448235" y="1371600"/>
            <a:ext cx="824753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361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34000" cy="6902825"/>
          </a:xfrm>
        </p:spPr>
      </p:pic>
    </p:spTree>
    <p:extLst>
      <p:ext uri="{BB962C8B-B14F-4D97-AF65-F5344CB8AC3E}">
        <p14:creationId xmlns:p14="http://schemas.microsoft.com/office/powerpoint/2010/main" val="4284879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Tool Kit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36962"/>
            <a:ext cx="7086600" cy="53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3328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Go Kit</a:t>
            </a:r>
            <a:r>
              <a:rPr lang="en-US" b="1" dirty="0"/>
              <a:t> Accessories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92500"/>
          </a:bodyPr>
          <a:lstStyle/>
          <a:p>
            <a:r>
              <a:rPr lang="en-US" dirty="0"/>
              <a:t>Materials for improvisation: wire, connectors, small parts, insulators, duct tape, electrical tape</a:t>
            </a:r>
          </a:p>
          <a:p>
            <a:pPr lvl="0"/>
            <a:r>
              <a:rPr lang="en-US" dirty="0"/>
              <a:t>Photocopies of manuals for all equipment</a:t>
            </a:r>
          </a:p>
          <a:p>
            <a:pPr lvl="0"/>
            <a:r>
              <a:rPr lang="en-US" dirty="0"/>
              <a:t>ARES Manual including standard Radiograms</a:t>
            </a:r>
          </a:p>
          <a:p>
            <a:pPr lvl="0"/>
            <a:r>
              <a:rPr lang="en-US" dirty="0"/>
              <a:t>Headphones for noisy areas and privacy with proper connector, adaptors</a:t>
            </a:r>
          </a:p>
          <a:p>
            <a:pPr lvl="0"/>
            <a:r>
              <a:rPr lang="en-US" dirty="0"/>
              <a:t>Specialized gear for fldigi, ATV or other modes</a:t>
            </a:r>
          </a:p>
          <a:p>
            <a:pPr lvl="0"/>
            <a:r>
              <a:rPr lang="en-US" dirty="0"/>
              <a:t>Multi-band scanner, weather radio</a:t>
            </a:r>
          </a:p>
          <a:p>
            <a:r>
              <a:rPr lang="en-US" dirty="0"/>
              <a:t>Orange or green vest</a:t>
            </a:r>
          </a:p>
          <a:p>
            <a:pPr lvl="0"/>
            <a:r>
              <a:rPr lang="en-US" dirty="0"/>
              <a:t>Clock or watch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Information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ID cards and other authorizations</a:t>
            </a:r>
          </a:p>
          <a:p>
            <a:pPr lvl="0"/>
            <a:r>
              <a:rPr lang="en-US" dirty="0"/>
              <a:t>Copy of Amateur Radio license</a:t>
            </a:r>
          </a:p>
          <a:p>
            <a:r>
              <a:rPr lang="en-US" dirty="0"/>
              <a:t>Copies of FEMA Course Certificates</a:t>
            </a:r>
          </a:p>
          <a:p>
            <a:pPr lvl="0"/>
            <a:r>
              <a:rPr lang="en-US" dirty="0"/>
              <a:t>Frequency lists and net schedules</a:t>
            </a:r>
          </a:p>
          <a:p>
            <a:pPr lvl="0"/>
            <a:r>
              <a:rPr lang="en-US" dirty="0"/>
              <a:t>Maps, both street and topographic</a:t>
            </a:r>
          </a:p>
          <a:p>
            <a:pPr lvl="0"/>
            <a:r>
              <a:rPr lang="en-US" dirty="0"/>
              <a:t>Key phone numbers, email and internet addresses</a:t>
            </a:r>
          </a:p>
          <a:p>
            <a:pPr lvl="0"/>
            <a:r>
              <a:rPr lang="en-US" dirty="0"/>
              <a:t>Contact information for other members in your group, EC, AEC, DEC, SEC, and others</a:t>
            </a:r>
          </a:p>
          <a:p>
            <a:pPr lvl="0"/>
            <a:r>
              <a:rPr lang="en-US" dirty="0"/>
              <a:t>Copy of emergency plans</a:t>
            </a:r>
          </a:p>
          <a:p>
            <a:pPr lvl="0"/>
            <a:r>
              <a:rPr lang="en-US" dirty="0"/>
              <a:t>Resource lists: who to call for which kinds of problems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Operating Supplies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Pens, pencils, pencil sharpener</a:t>
            </a:r>
          </a:p>
          <a:p>
            <a:pPr lvl="0"/>
            <a:r>
              <a:rPr lang="en-US" dirty="0"/>
              <a:t>Preprinted Radiogram message forms</a:t>
            </a:r>
          </a:p>
          <a:p>
            <a:pPr lvl="0"/>
            <a:r>
              <a:rPr lang="en-US" dirty="0"/>
              <a:t>Log sheets or book</a:t>
            </a:r>
          </a:p>
          <a:p>
            <a:pPr lvl="0"/>
            <a:r>
              <a:rPr lang="en-US" dirty="0"/>
              <a:t>Preprinted forms used by the served agency</a:t>
            </a:r>
          </a:p>
          <a:p>
            <a:pPr lvl="1"/>
            <a:r>
              <a:rPr lang="en-US" dirty="0"/>
              <a:t>ICS-213</a:t>
            </a:r>
          </a:p>
          <a:p>
            <a:pPr lvl="1"/>
            <a:r>
              <a:rPr lang="en-US" dirty="0"/>
              <a:t>Story Co. Damage Report</a:t>
            </a:r>
          </a:p>
          <a:p>
            <a:pPr lvl="0"/>
            <a:r>
              <a:rPr lang="en-US" dirty="0"/>
              <a:t>Letter or legal size notepads</a:t>
            </a:r>
          </a:p>
          <a:p>
            <a:pPr lvl="0"/>
            <a:r>
              <a:rPr lang="en-US" dirty="0"/>
              <a:t>Sticky notes</a:t>
            </a:r>
          </a:p>
          <a:p>
            <a:pPr lvl="0"/>
            <a:r>
              <a:rPr lang="en-US" dirty="0"/>
              <a:t>Paper clips and rubber bands</a:t>
            </a:r>
          </a:p>
          <a:p>
            <a:pPr lvl="0"/>
            <a:r>
              <a:rPr lang="en-US" dirty="0"/>
              <a:t>Blank envelopes</a:t>
            </a:r>
          </a:p>
          <a:p>
            <a:r>
              <a:rPr lang="en-US" dirty="0"/>
              <a:t>Stapler and spare staples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4450" y="571500"/>
            <a:ext cx="65151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Last Minute</a:t>
            </a:r>
            <a:r>
              <a:rPr lang="en-US" dirty="0"/>
              <a:t> Add-in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may not want to pre-pack some items </a:t>
            </a:r>
          </a:p>
          <a:p>
            <a:pPr lvl="1"/>
            <a:r>
              <a:rPr lang="en-US" dirty="0"/>
              <a:t>Expense</a:t>
            </a:r>
          </a:p>
          <a:p>
            <a:pPr lvl="1"/>
            <a:r>
              <a:rPr lang="en-US" dirty="0"/>
              <a:t>Shelf life</a:t>
            </a:r>
          </a:p>
          <a:p>
            <a:pPr lvl="1"/>
            <a:r>
              <a:rPr lang="en-US" dirty="0"/>
              <a:t>Daily use</a:t>
            </a:r>
          </a:p>
          <a:p>
            <a:r>
              <a:rPr lang="en-US" dirty="0"/>
              <a:t>Keep a durable checklist of these items in your go kit so that you will remember to add them at the last minute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Pre-Planning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When activated, know where to go and what to do</a:t>
            </a:r>
          </a:p>
          <a:p>
            <a:r>
              <a:rPr lang="en-US" dirty="0"/>
              <a:t>Having this information readily available will help you respond more quickly and effectively</a:t>
            </a:r>
          </a:p>
          <a:p>
            <a:r>
              <a:rPr lang="en-US" dirty="0"/>
              <a:t>It will not always be possible to know these things in advance, particularly if you do not have a specific assignment</a:t>
            </a:r>
          </a:p>
          <a:p>
            <a:r>
              <a:rPr lang="en-US" dirty="0"/>
              <a:t>Answering the following basic questions may help:</a:t>
            </a:r>
          </a:p>
          <a:p>
            <a:pPr lvl="1"/>
            <a:r>
              <a:rPr lang="en-US" dirty="0"/>
              <a:t>Which frequency should you check in on initially? Is there a "backup" frequency?</a:t>
            </a:r>
          </a:p>
          <a:p>
            <a:pPr lvl="1"/>
            <a:r>
              <a:rPr lang="en-US" dirty="0"/>
              <a:t>If a repeater is out of service, which simplex frequency is used for the net?</a:t>
            </a:r>
          </a:p>
          <a:p>
            <a:pPr lvl="1"/>
            <a:r>
              <a:rPr lang="en-US" dirty="0"/>
              <a:t>Should you report to a pre-determined location or will your assignment be made as needed?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Training &amp;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more you know, the more effective and valuable you will be</a:t>
            </a:r>
          </a:p>
          <a:p>
            <a:r>
              <a:rPr lang="en-US" dirty="0"/>
              <a:t>ARRL EC-001 Introduction to Emergency Communication</a:t>
            </a:r>
          </a:p>
          <a:p>
            <a:r>
              <a:rPr lang="en-US" dirty="0"/>
              <a:t>ICS-100 Introduction to Incident Command System</a:t>
            </a:r>
          </a:p>
          <a:p>
            <a:r>
              <a:rPr lang="en-US" dirty="0"/>
              <a:t>IS-700 National Incident Management System (NIMS) An Introduction</a:t>
            </a:r>
          </a:p>
          <a:p>
            <a:r>
              <a:rPr lang="en-US" dirty="0"/>
              <a:t>IS-200 ICS for Single Resources and Initial Action Incidents</a:t>
            </a:r>
          </a:p>
          <a:p>
            <a:r>
              <a:rPr lang="en-US" dirty="0"/>
              <a:t>IS-775 EOC Management and Operations</a:t>
            </a:r>
          </a:p>
          <a:p>
            <a:r>
              <a:rPr lang="en-US" dirty="0"/>
              <a:t>Take served agency job-specific training</a:t>
            </a:r>
          </a:p>
          <a:p>
            <a:r>
              <a:rPr lang="en-US" dirty="0"/>
              <a:t>Learn how the served agency's organization works</a:t>
            </a:r>
          </a:p>
          <a:p>
            <a:r>
              <a:rPr lang="en-US" dirty="0"/>
              <a:t>Learn their needs and how you can best meet them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American Red Cross Classes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Self-study or classroom courses</a:t>
            </a:r>
          </a:p>
          <a:p>
            <a:pPr lvl="1"/>
            <a:r>
              <a:rPr lang="en-US" dirty="0"/>
              <a:t>Mass Care</a:t>
            </a:r>
          </a:p>
          <a:p>
            <a:pPr lvl="1"/>
            <a:r>
              <a:rPr lang="en-US" dirty="0"/>
              <a:t>Damage Assessment</a:t>
            </a:r>
          </a:p>
          <a:p>
            <a:pPr lvl="1"/>
            <a:r>
              <a:rPr lang="en-US" dirty="0"/>
              <a:t>Sheltering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ARES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 agency-specific training in message handling and net operations under emergency conditions</a:t>
            </a:r>
          </a:p>
          <a:p>
            <a:r>
              <a:rPr lang="en-US" dirty="0"/>
              <a:t>Become familiar with ARES equipment setup and operation in the field</a:t>
            </a:r>
          </a:p>
          <a:p>
            <a:r>
              <a:rPr lang="en-US" dirty="0"/>
              <a:t>On your own, set up and test your personal equipment under field conditions to be sure it works as expected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43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Drills and Exercises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Participate in any drills or exercises offered in your area</a:t>
            </a:r>
          </a:p>
          <a:p>
            <a:r>
              <a:rPr lang="en-US" dirty="0"/>
              <a:t>Some are designed to introduce or test specific skills or systems, others to test the entire response</a:t>
            </a:r>
          </a:p>
          <a:p>
            <a:r>
              <a:rPr lang="en-US" dirty="0"/>
              <a:t>ARRL's Field Day</a:t>
            </a:r>
          </a:p>
          <a:p>
            <a:r>
              <a:rPr lang="en-US" dirty="0"/>
              <a:t>Simulated Emergency Test</a:t>
            </a:r>
          </a:p>
          <a:p>
            <a:r>
              <a:rPr lang="en-US" dirty="0"/>
              <a:t>Story County Coalition for Disaster Recovery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Reference links: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Story County ARES Emergency Operations Plan storyares.org</a:t>
            </a:r>
          </a:p>
          <a:p>
            <a:r>
              <a:rPr lang="en-US" dirty="0"/>
              <a:t>ARES Field Resources Manual www.arrl.org/files/file/ARES_FR_Manual.pdf</a:t>
            </a:r>
            <a:endParaRPr lang="en-US" sz="1300" dirty="0"/>
          </a:p>
          <a:p>
            <a:pPr lvl="0"/>
            <a:r>
              <a:rPr lang="en-US" dirty="0"/>
              <a:t>ARES Manual www.arrl.org/files/file/Public%20Service/ARES/ARESmanual2015.pdf</a:t>
            </a:r>
            <a:endParaRPr lang="en-US" sz="1300" dirty="0"/>
          </a:p>
          <a:p>
            <a:r>
              <a:rPr lang="en-US" dirty="0"/>
              <a:t>ARES Monthly E-Letter                 www.arrl.org/ares-el </a:t>
            </a:r>
            <a:endParaRPr lang="en-US" sz="1400" dirty="0"/>
          </a:p>
          <a:p>
            <a:r>
              <a:rPr lang="en-US" dirty="0"/>
              <a:t>ARRL Public Service/Field Services Forms www.arrl.org/public-service-field-services-form</a:t>
            </a:r>
            <a:endParaRPr lang="en-US" sz="1400" dirty="0"/>
          </a:p>
          <a:p>
            <a:r>
              <a:rPr lang="en-US" dirty="0"/>
              <a:t>July 2006 QST article archive:                       Survival Packs, Jump Kits and Tool Bags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Reference links: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 Federal Emergency Management Agency                                 - Emergency Management Institute:                                     training.fema.gov/is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American Red Cross Classes  www.redcross.org/take-a-class</a:t>
            </a:r>
          </a:p>
          <a:p>
            <a:pPr lvl="0"/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b="1" i="1" dirty="0"/>
              <a:t>Review: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your family is prepared, then you are more likely to respond and focus on your assignment</a:t>
            </a:r>
          </a:p>
          <a:p>
            <a:r>
              <a:rPr lang="en-US" dirty="0"/>
              <a:t>Pre-planning and physical preparation are essential to an effective and timely emergency response</a:t>
            </a:r>
          </a:p>
          <a:p>
            <a:r>
              <a:rPr lang="en-US" dirty="0"/>
              <a:t>Keep a stocked and updated "go kit" ready to go at a moments notice</a:t>
            </a:r>
          </a:p>
          <a:p>
            <a:r>
              <a:rPr lang="en-US" dirty="0"/>
              <a:t>Be sure your kit is adequate for the types of deployments you are most likely to encounter</a:t>
            </a:r>
          </a:p>
          <a:p>
            <a:r>
              <a:rPr lang="en-US" dirty="0"/>
              <a:t>Information is as important as equipment</a:t>
            </a:r>
          </a:p>
          <a:p>
            <a:r>
              <a:rPr lang="en-US" dirty="0"/>
              <a:t>Know in advance where are you are going, and what you will do when you get there</a:t>
            </a:r>
          </a:p>
          <a:p>
            <a:r>
              <a:rPr lang="en-US" dirty="0"/>
              <a:t>Keep updated lists of contact information, frequencies, and other resources on hand as well as copies of all emcomm pre-plans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905" y="381000"/>
            <a:ext cx="434149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276600"/>
            <a:ext cx="287676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276600"/>
            <a:ext cx="2743200" cy="318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35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6019800" cy="310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3622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839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96478"/>
            <a:ext cx="3124200" cy="288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33400"/>
            <a:ext cx="365263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444" y="3581400"/>
            <a:ext cx="26197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4401" y="4648200"/>
            <a:ext cx="2122399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735155"/>
            <a:ext cx="3505200" cy="274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05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Orgbox picnic2webpg.jpg (39749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82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89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home.comcast.net/~buck0/scoutb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421149" cy="632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3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home.comcast.net/~buck0/go_kit.JPG"/>
          <p:cNvPicPr>
            <a:picLocks noChangeAspect="1" noChangeArrowheads="1"/>
          </p:cNvPicPr>
          <p:nvPr/>
        </p:nvPicPr>
        <p:blipFill>
          <a:blip r:embed="rId2" cstate="print"/>
          <a:srcRect t="3127" b="15573"/>
          <a:stretch>
            <a:fillRect/>
          </a:stretch>
        </p:blipFill>
        <p:spPr bwMode="auto">
          <a:xfrm>
            <a:off x="1600200" y="228600"/>
            <a:ext cx="5943600" cy="6438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77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45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77" y="1143000"/>
            <a:ext cx="870482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7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1SKB19-RSF4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4343400"/>
          </a:xfrm>
          <a:prstGeom prst="rect">
            <a:avLst/>
          </a:prstGeom>
          <a:noFill/>
        </p:spPr>
      </p:pic>
      <p:pic>
        <p:nvPicPr>
          <p:cNvPr id="97282" name="Picture 2" descr="1SKB19-RSF4U"/>
          <p:cNvPicPr>
            <a:picLocks noChangeAspect="1" noChangeArrowheads="1"/>
          </p:cNvPicPr>
          <p:nvPr/>
        </p:nvPicPr>
        <p:blipFill>
          <a:blip r:embed="rId3" cstate="print"/>
          <a:srcRect l="13333" r="13333"/>
          <a:stretch>
            <a:fillRect/>
          </a:stretch>
        </p:blipFill>
        <p:spPr bwMode="auto">
          <a:xfrm>
            <a:off x="5867400" y="0"/>
            <a:ext cx="2514600" cy="3429000"/>
          </a:xfrm>
          <a:prstGeom prst="rect">
            <a:avLst/>
          </a:prstGeom>
          <a:noFill/>
        </p:spPr>
      </p:pic>
      <p:pic>
        <p:nvPicPr>
          <p:cNvPr id="97283" name="Picture 3" descr="1SKB19-RSF4U"/>
          <p:cNvPicPr>
            <a:picLocks noChangeAspect="1" noChangeArrowheads="1"/>
          </p:cNvPicPr>
          <p:nvPr/>
        </p:nvPicPr>
        <p:blipFill>
          <a:blip r:embed="rId4" cstate="print"/>
          <a:srcRect l="13333" r="13334"/>
          <a:stretch>
            <a:fillRect/>
          </a:stretch>
        </p:blipFill>
        <p:spPr bwMode="auto">
          <a:xfrm>
            <a:off x="3789680" y="3352800"/>
            <a:ext cx="2458720" cy="3352800"/>
          </a:xfrm>
          <a:prstGeom prst="rect">
            <a:avLst/>
          </a:prstGeom>
          <a:noFill/>
        </p:spPr>
      </p:pic>
      <p:pic>
        <p:nvPicPr>
          <p:cNvPr id="97284" name="Picture 4" descr="1SKB19-RSF4U"/>
          <p:cNvPicPr>
            <a:picLocks noChangeAspect="1" noChangeArrowheads="1"/>
          </p:cNvPicPr>
          <p:nvPr/>
        </p:nvPicPr>
        <p:blipFill>
          <a:blip r:embed="rId5" cstate="print"/>
          <a:srcRect l="17778" r="17778"/>
          <a:stretch>
            <a:fillRect/>
          </a:stretch>
        </p:blipFill>
        <p:spPr bwMode="auto">
          <a:xfrm>
            <a:off x="6221306" y="3352800"/>
            <a:ext cx="2160693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868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home.comcast.net/~buck0/n2hpo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229600" cy="617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54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32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133600" y="5867400"/>
            <a:ext cx="47244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Voice &amp; APRS Station</a:t>
            </a:r>
          </a:p>
        </p:txBody>
      </p:sp>
    </p:spTree>
    <p:extLst>
      <p:ext uri="{BB962C8B-B14F-4D97-AF65-F5344CB8AC3E}">
        <p14:creationId xmlns:p14="http://schemas.microsoft.com/office/powerpoint/2010/main" val="40793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058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8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124200" y="5867400"/>
            <a:ext cx="28194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HF Station</a:t>
            </a:r>
          </a:p>
        </p:txBody>
      </p:sp>
    </p:spTree>
    <p:extLst>
      <p:ext uri="{BB962C8B-B14F-4D97-AF65-F5344CB8AC3E}">
        <p14:creationId xmlns:p14="http://schemas.microsoft.com/office/powerpoint/2010/main" val="35440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32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05000" y="5867400"/>
            <a:ext cx="51054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Emergency UHF Repeater</a:t>
            </a:r>
          </a:p>
        </p:txBody>
      </p:sp>
    </p:spTree>
    <p:extLst>
      <p:ext uri="{BB962C8B-B14F-4D97-AF65-F5344CB8AC3E}">
        <p14:creationId xmlns:p14="http://schemas.microsoft.com/office/powerpoint/2010/main" val="11692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kr7rk.com/IMG_1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3499"/>
            <a:ext cx="5181600" cy="6794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98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he image “http://losdos.dyndns.org:8080/public/ham/races-box/construction/DSCN2176_sm.jpg” cannot be displayed, because it contains errors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457200"/>
            <a:ext cx="76200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2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losdos.dyndns.org:8080/public/ham/races-box/construction/IMG_1829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609600"/>
            <a:ext cx="7616479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69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544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losdos.dyndns.org:8080/public/ham/races-box/construction/IMG_1670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01000" cy="60035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91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://losdos.dyndns.org:8080/public/ham/races-box/construction/IMG_1807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0456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578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losdos.dyndns.org:8080/public/ham/races-box/construction/DSCN1029_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744" y="228600"/>
            <a:ext cx="8530456" cy="640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35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05200"/>
            <a:ext cx="390048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916" y="228600"/>
            <a:ext cx="47194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8599"/>
            <a:ext cx="26670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3276600"/>
            <a:ext cx="441434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-76200" y="-76200"/>
            <a:ext cx="9296400" cy="6934200"/>
          </a:xfrm>
          <a:prstGeom prst="rect">
            <a:avLst/>
          </a:prstGeom>
          <a:noFill/>
          <a:ln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8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hlinkHover r:id="rId2" action="ppaction://hlinksldjump"/>
          </p:cNvPr>
          <p:cNvSpPr/>
          <p:nvPr/>
        </p:nvSpPr>
        <p:spPr>
          <a:xfrm>
            <a:off x="-76200" y="-76200"/>
            <a:ext cx="9296400" cy="6934200"/>
          </a:xfrm>
          <a:prstGeom prst="rect">
            <a:avLst/>
          </a:prstGeom>
          <a:noFill/>
          <a:ln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Emergency Preparedness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Before you can respond as an ARES volunteer, you must first make sure you and your family are safe and secure</a:t>
            </a:r>
          </a:p>
          <a:p>
            <a:r>
              <a:rPr lang="en-US" dirty="0"/>
              <a:t>Proper planning will help ensure that you will be prepared for any emergency</a:t>
            </a:r>
          </a:p>
          <a:p>
            <a:r>
              <a:rPr lang="en-US" dirty="0"/>
              <a:t>You must have the tools and plans in place to make it on our own, at least for a period of time, no matter where you are when disaster strikes</a:t>
            </a:r>
          </a:p>
          <a:p>
            <a:r>
              <a:rPr lang="en-US" dirty="0"/>
              <a:t>Just like having a working smoke detector, preparing for the unexpected makes sense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>
        <a:ln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tailEnd type="triangle" w="lg" len="lg"/>
        </a:ln>
      </a:spPr>
      <a:bodyPr rtlCol="0" anchor="ctr"/>
      <a:lstStyle>
        <a:defPPr algn="ctr">
          <a:defRPr sz="2400" dirty="0" smtClean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11305</TotalTime>
  <Words>2552</Words>
  <Application>Microsoft Office PowerPoint</Application>
  <PresentationFormat>On-screen Show (4:3)</PresentationFormat>
  <Paragraphs>317</Paragraphs>
  <Slides>84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Theme1</vt:lpstr>
      <vt:lpstr>Acrobat Document</vt:lpstr>
      <vt:lpstr>ARES task book, emergency preparedness, and go-kits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Emergency Preparedness</vt:lpstr>
      <vt:lpstr>U.S. Homeland Security  3 Key Recommendations</vt:lpstr>
      <vt:lpstr>Family Emergency Supply Kit</vt:lpstr>
      <vt:lpstr> Recommended Items to Include in a Basic Emergency Supply Kit: </vt:lpstr>
      <vt:lpstr> Recommended Items to Include in a Basic Emergency Supply Kit: </vt:lpstr>
      <vt:lpstr>Additional Items to Consider Adding to an Emergency Supply Kit:</vt:lpstr>
      <vt:lpstr>Additional Items to Consider Adding to an Emergency Supply Kit:</vt:lpstr>
      <vt:lpstr>Even More Items to Consider Adding to an Emergency Supply Kit:</vt:lpstr>
      <vt:lpstr>Grab and Go 72 Hour Kit       (Bug Out Bag)</vt:lpstr>
      <vt:lpstr>Grab and Go 72 Hour Kit</vt:lpstr>
      <vt:lpstr>Grab and Go 72 Hour Kit</vt:lpstr>
      <vt:lpstr>Grab and Go 72 Hour Kit</vt:lpstr>
      <vt:lpstr>Family Disaster Plan</vt:lpstr>
      <vt:lpstr>PowerPoint Presentation</vt:lpstr>
      <vt:lpstr>Be Informed</vt:lpstr>
      <vt:lpstr>STORY COUNTY HAZARD MITIGATION PLAN</vt:lpstr>
      <vt:lpstr>PowerPoint Presentation</vt:lpstr>
      <vt:lpstr>PowerPoint Presentation</vt:lpstr>
      <vt:lpstr>Now That Your Family is Prepared…</vt:lpstr>
      <vt:lpstr>Being prepared for an emergency communication deployment</vt:lpstr>
      <vt:lpstr>Go Kits</vt:lpstr>
      <vt:lpstr>Without a Go Kit</vt:lpstr>
      <vt:lpstr>Iowa ARES  Emergency Communications Plan</vt:lpstr>
      <vt:lpstr>Basic Questions to Answer</vt:lpstr>
      <vt:lpstr>Basic Questions to Answer</vt:lpstr>
      <vt:lpstr>“But I’ll never use …”</vt:lpstr>
      <vt:lpstr>Your Go Kit Preference</vt:lpstr>
      <vt:lpstr>Go Kit Idea List</vt:lpstr>
      <vt:lpstr>Divide up your Go Kit</vt:lpstr>
      <vt:lpstr>Personal Go Kit</vt:lpstr>
      <vt:lpstr>Personal Go Kit</vt:lpstr>
      <vt:lpstr>Personal Go Kit</vt:lpstr>
      <vt:lpstr> HT Go Kit</vt:lpstr>
      <vt:lpstr> HT Go Kit</vt:lpstr>
      <vt:lpstr> HT Go Kit</vt:lpstr>
      <vt:lpstr>Mobile VHF/UHF Go Kit</vt:lpstr>
      <vt:lpstr>Mobile VHF/UHF Go Kit</vt:lpstr>
      <vt:lpstr>Mobile VHF/UHF Go Kit</vt:lpstr>
      <vt:lpstr>Mobile VHF/UHF Go Box</vt:lpstr>
      <vt:lpstr>HF Go Kit</vt:lpstr>
      <vt:lpstr>HF Antenna Kit</vt:lpstr>
      <vt:lpstr>Tool Kit</vt:lpstr>
      <vt:lpstr>Radio Go Kit Accessories</vt:lpstr>
      <vt:lpstr>Information Kit</vt:lpstr>
      <vt:lpstr>Operating Supplies</vt:lpstr>
      <vt:lpstr>PowerPoint Presentation</vt:lpstr>
      <vt:lpstr>Last Minute Add-in List</vt:lpstr>
      <vt:lpstr>Pre-Planning</vt:lpstr>
      <vt:lpstr>Training &amp; Education</vt:lpstr>
      <vt:lpstr>American Red Cross Classes</vt:lpstr>
      <vt:lpstr>Local ARES Training</vt:lpstr>
      <vt:lpstr>Drills and Exercises</vt:lpstr>
      <vt:lpstr>Reference links:</vt:lpstr>
      <vt:lpstr>Reference links:</vt:lpstr>
      <vt:lpstr>Review: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Clint10</dc:creator>
  <cp:lastModifiedBy>Clint Miller</cp:lastModifiedBy>
  <cp:revision>122</cp:revision>
  <dcterms:created xsi:type="dcterms:W3CDTF">2012-09-22T02:47:43Z</dcterms:created>
  <dcterms:modified xsi:type="dcterms:W3CDTF">2016-10-07T00:39:48Z</dcterms:modified>
</cp:coreProperties>
</file>